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AB5C6-8B1F-8D3F-9AC1-2D127ECE05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01B8BA-D9A8-E300-C6F0-B5C6B6EEF9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869701-84DD-05B7-539B-2022FCA8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5CD129-911A-44CC-AF96-64D2E61F97D6}" type="datetimeFigureOut">
              <a:rPr lang="en-IN" smtClean="0"/>
              <a:t>31-07-2024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ACC5C5-532F-C489-ECCF-9A21235DE3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534983-01B2-7A27-0CA2-6477E8C30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B8E384-BB08-4106-A76E-B54EECAF130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076723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632DC-E34B-06C6-516A-B8D68A5D1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E822B33-CD9E-0F89-CDA7-13FD68F5DA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F6A62B-3D2F-E626-C1E2-39DAC0B8EF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5CD129-911A-44CC-AF96-64D2E61F97D6}" type="datetimeFigureOut">
              <a:rPr lang="en-IN" smtClean="0"/>
              <a:t>31-07-2024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136219-CB09-BF0D-1CE3-D3F09C3AF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C6A1E4-FF66-FA49-098F-39CE23AE1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B8E384-BB08-4106-A76E-B54EECAF130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436466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22B14EA-79E5-FFD4-345D-1D5456668DB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88E965-43A2-2A93-12A3-592B204755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7629E4-D7C7-D453-4522-63A95AC7F4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5CD129-911A-44CC-AF96-64D2E61F97D6}" type="datetimeFigureOut">
              <a:rPr lang="en-IN" smtClean="0"/>
              <a:t>31-07-2024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F57AEA-5FEB-E64B-5950-CF2F051269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733988-830B-2974-7795-DD816432E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B8E384-BB08-4106-A76E-B54EECAF130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659199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A6F489-9768-A7B1-8DEF-923BC6D42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82BAE5-E1C4-2640-F698-7B4D753223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09B217-D646-3BDC-B6F3-CFF4965796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5CD129-911A-44CC-AF96-64D2E61F97D6}" type="datetimeFigureOut">
              <a:rPr lang="en-IN" smtClean="0"/>
              <a:t>31-07-2024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30ED5E-8D75-53F8-8EF9-248FA8FB57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9D8F72-5C95-2B48-28EF-26641E39A3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B8E384-BB08-4106-A76E-B54EECAF130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541128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86F251-88C1-5D31-B4E6-8F47BA8B4A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00554C-8292-D5C6-19FB-32B7D54075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1AD1ED-9E29-BD27-21CE-413C206993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5CD129-911A-44CC-AF96-64D2E61F97D6}" type="datetimeFigureOut">
              <a:rPr lang="en-IN" smtClean="0"/>
              <a:t>31-07-2024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3BA344-F7D2-1962-BDCE-4ECE4A83C8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BB86B2-36E9-E9CD-EB92-B80FE4F97F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B8E384-BB08-4106-A76E-B54EECAF130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800623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A9B231-5DFA-6371-E058-AC6DEAB77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314C37-E63C-8DC4-F173-12E63B7BEF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73CAAB-71A4-7154-33C3-788CE3B9E1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281D33-3327-944B-6E60-B110D8FA6B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5CD129-911A-44CC-AF96-64D2E61F97D6}" type="datetimeFigureOut">
              <a:rPr lang="en-IN" smtClean="0"/>
              <a:t>31-07-2024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58C5B4-B38D-759F-6BE4-6BC6FF9F72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53CC6E-A92B-30F3-5655-56C2E8EBE7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B8E384-BB08-4106-A76E-B54EECAF130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088583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189B29-EBE0-B24C-CD65-4BBFB66906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2C1EC6-0842-FEBA-759F-4DABEC0F0E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D67BA3-0DDD-CC2A-B33C-2062EB3D0D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91B9F4B-9F7C-CFE3-FC20-61EBA03F6C5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6BAC53-2E99-447C-7088-A00231E128D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90A86B7-5B6C-5F42-93E4-66BE8DEE18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5CD129-911A-44CC-AF96-64D2E61F97D6}" type="datetimeFigureOut">
              <a:rPr lang="en-IN" smtClean="0"/>
              <a:t>31-07-2024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D43A9F0-F8F5-61A0-CFAE-E29135846A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50E6352-9FBC-948E-8C95-BF351BCF7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B8E384-BB08-4106-A76E-B54EECAF130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528689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8747F5-9CF6-9D06-4D36-302581B92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A56A4C8-C1B4-22F5-09AD-28CE911648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5CD129-911A-44CC-AF96-64D2E61F97D6}" type="datetimeFigureOut">
              <a:rPr lang="en-IN" smtClean="0"/>
              <a:t>31-07-2024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FF8D68-0D82-8379-92AF-72DC5311AC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9F7DFE-A8E6-034E-A4AC-6950863318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B8E384-BB08-4106-A76E-B54EECAF130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842307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B3AEB65-D7D8-6E9A-CCCB-B467C7E0C4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5CD129-911A-44CC-AF96-64D2E61F97D6}" type="datetimeFigureOut">
              <a:rPr lang="en-IN" smtClean="0"/>
              <a:t>31-07-2024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867DC3C-BE9B-E6B9-EE9C-197B8DC7C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D3A157-3A6D-9ABC-7463-98A9BBD9E1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B8E384-BB08-4106-A76E-B54EECAF130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932669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B8B9B9-1BA6-0A17-FA61-E0263557B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A5BA56-6198-A8CF-A695-EA45F2F251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5816F1-058F-1302-819A-989C006843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4FD76F-6763-4AC9-92A5-E62348A435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5CD129-911A-44CC-AF96-64D2E61F97D6}" type="datetimeFigureOut">
              <a:rPr lang="en-IN" smtClean="0"/>
              <a:t>31-07-2024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7FAE32-5F37-E028-22CE-5CD58E7C96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35009B-1967-91D1-31F0-94F78C77A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B8E384-BB08-4106-A76E-B54EECAF130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110886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D916B1-8107-0D28-01AF-A3C80C4AD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8DD5A23-927F-87FA-AFD1-4AF140E547D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C66DA4-401A-8286-6EBB-8BACAF599A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D2B95E-4467-8D0A-6C5B-0767E177DD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5CD129-911A-44CC-AF96-64D2E61F97D6}" type="datetimeFigureOut">
              <a:rPr lang="en-IN" smtClean="0"/>
              <a:t>31-07-2024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96FCEE-8C5C-08DF-AD51-D91B743D81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09C41A-420E-54CA-4EAB-AC1C86784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B8E384-BB08-4106-A76E-B54EECAF130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711652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F281EE-7A47-DA6E-9BC7-3968918ECA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FF8C93-5BFF-A640-86C9-878275A006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4F97BB-06F6-85D8-15B8-A6729599BF9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5CD129-911A-44CC-AF96-64D2E61F97D6}" type="datetimeFigureOut">
              <a:rPr lang="en-IN" smtClean="0"/>
              <a:t>31-07-2024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2D19EC-F91C-5CD7-1336-7C549698A2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6712D2-91D4-A020-85BB-CBA6BDDBE3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B8E384-BB08-4106-A76E-B54EECAF130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654515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90B2A-4453-DEA7-964C-A13A93B5EEF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B3D396-C93F-0017-E357-DDB04BE99C3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734AD8-9698-4430-289A-C7C73221F8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9484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8224A-67C2-61BB-C833-FE909A4CD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C59BA9E-177A-0362-ED91-32B941EDE7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0529220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73999-B9CA-EF32-D97D-1BC032BC2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2161" y="499602"/>
            <a:ext cx="10515600" cy="1325563"/>
          </a:xfrm>
        </p:spPr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F7E3E95-F711-F4D7-D9EE-FCF226F62C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7250169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2BA058-C0BD-E5F9-AF64-81C9BA1C8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5EC7653-014E-171B-9E55-DBACF89F2F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1535382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CF5CA-48BD-F3BD-25C5-0F97035B1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D577879-B576-916A-9712-88AEF2644A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</p:spPr>
      </p:pic>
    </p:spTree>
    <p:extLst>
      <p:ext uri="{BB962C8B-B14F-4D97-AF65-F5344CB8AC3E}">
        <p14:creationId xmlns:p14="http://schemas.microsoft.com/office/powerpoint/2010/main" val="15364600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581878-7BBD-F56A-F290-89672FED3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94C0653-2697-757C-2989-F4E57FFBB1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260827" cy="6858000"/>
          </a:xfrm>
        </p:spPr>
      </p:pic>
    </p:spTree>
    <p:extLst>
      <p:ext uri="{BB962C8B-B14F-4D97-AF65-F5344CB8AC3E}">
        <p14:creationId xmlns:p14="http://schemas.microsoft.com/office/powerpoint/2010/main" val="16040152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7BF97B-C876-A4FD-CE2D-42BD5CED041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2231FF-56E4-1344-8DD8-B2C422B5FC6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6F3204-55F8-0D28-5AA0-ABDE087BD6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8389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25D28-DF65-6ACD-555D-F4011B5E2F4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0BCFE09-ADF4-DD28-A223-55EFABCF290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9263F4-03FC-90F8-D299-67BEC6D3CC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793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74E20F-C218-64E7-FA31-1087D6AD8A5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619AFF-B7F2-D418-2061-EB5BD83E1B0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54DDB5-7853-E567-0E0B-A9520BCA61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5197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Konde Meghana</dc:creator>
  <cp:lastModifiedBy>Konde Meghana</cp:lastModifiedBy>
  <cp:revision>1</cp:revision>
  <dcterms:created xsi:type="dcterms:W3CDTF">2024-07-31T04:20:07Z</dcterms:created>
  <dcterms:modified xsi:type="dcterms:W3CDTF">2024-07-31T04:20:22Z</dcterms:modified>
</cp:coreProperties>
</file>